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D9B2C-D240-84E7-3A4F-593294347014}" v="13" dt="2022-08-11T22:32:55.945"/>
    <p1510:client id="{6DC7F62C-92D0-7786-8F8B-0A459C185079}" v="47" dt="2022-07-28T16:02:35.749"/>
    <p1510:client id="{94D80766-F85A-40B8-C378-69E3E08CDAED}" v="8" dt="2022-07-27T16:16:25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Shana (Lower Plains)" userId="S::shana.smith@lls.org::5023d2bf-fdf8-4ff6-912c-6ec877215f00" providerId="AD" clId="Web-{179D9B2C-D240-84E7-3A4F-593294347014}"/>
    <pc:docChg chg="modSld">
      <pc:chgData name="Smith, Shana (Lower Plains)" userId="S::shana.smith@lls.org::5023d2bf-fdf8-4ff6-912c-6ec877215f00" providerId="AD" clId="Web-{179D9B2C-D240-84E7-3A4F-593294347014}" dt="2022-08-11T22:32:55.945" v="12" actId="1076"/>
      <pc:docMkLst>
        <pc:docMk/>
      </pc:docMkLst>
      <pc:sldChg chg="addSp delSp modSp">
        <pc:chgData name="Smith, Shana (Lower Plains)" userId="S::shana.smith@lls.org::5023d2bf-fdf8-4ff6-912c-6ec877215f00" providerId="AD" clId="Web-{179D9B2C-D240-84E7-3A4F-593294347014}" dt="2022-08-11T22:32:55.945" v="12" actId="1076"/>
        <pc:sldMkLst>
          <pc:docMk/>
          <pc:sldMk cId="2021555427" sldId="256"/>
        </pc:sldMkLst>
        <pc:picChg chg="mod">
          <ac:chgData name="Smith, Shana (Lower Plains)" userId="S::shana.smith@lls.org::5023d2bf-fdf8-4ff6-912c-6ec877215f00" providerId="AD" clId="Web-{179D9B2C-D240-84E7-3A4F-593294347014}" dt="2022-08-11T22:32:55.945" v="12" actId="1076"/>
          <ac:picMkLst>
            <pc:docMk/>
            <pc:sldMk cId="2021555427" sldId="256"/>
            <ac:picMk id="2" creationId="{CDBE55B6-B11F-6DB2-214A-6A6049DD3308}"/>
          </ac:picMkLst>
        </pc:picChg>
        <pc:picChg chg="add mod">
          <ac:chgData name="Smith, Shana (Lower Plains)" userId="S::shana.smith@lls.org::5023d2bf-fdf8-4ff6-912c-6ec877215f00" providerId="AD" clId="Web-{179D9B2C-D240-84E7-3A4F-593294347014}" dt="2022-08-11T22:32:21.303" v="10" actId="1076"/>
          <ac:picMkLst>
            <pc:docMk/>
            <pc:sldMk cId="2021555427" sldId="256"/>
            <ac:picMk id="3" creationId="{1CA84EF6-B4D2-9826-C35F-A76DEB5791E3}"/>
          </ac:picMkLst>
        </pc:picChg>
        <pc:picChg chg="del">
          <ac:chgData name="Smith, Shana (Lower Plains)" userId="S::shana.smith@lls.org::5023d2bf-fdf8-4ff6-912c-6ec877215f00" providerId="AD" clId="Web-{179D9B2C-D240-84E7-3A4F-593294347014}" dt="2022-08-11T16:59:53.912" v="1"/>
          <ac:picMkLst>
            <pc:docMk/>
            <pc:sldMk cId="2021555427" sldId="256"/>
            <ac:picMk id="4" creationId="{085ED6AE-A1EF-A3E4-6B17-EBE3A32F5E1A}"/>
          </ac:picMkLst>
        </pc:picChg>
        <pc:picChg chg="del">
          <ac:chgData name="Smith, Shana (Lower Plains)" userId="S::shana.smith@lls.org::5023d2bf-fdf8-4ff6-912c-6ec877215f00" providerId="AD" clId="Web-{179D9B2C-D240-84E7-3A4F-593294347014}" dt="2022-08-11T16:59:50.724" v="0"/>
          <ac:picMkLst>
            <pc:docMk/>
            <pc:sldMk cId="2021555427" sldId="256"/>
            <ac:picMk id="5" creationId="{44FCE05F-3925-40E0-89F2-A8F99E9852A6}"/>
          </ac:picMkLst>
        </pc:picChg>
        <pc:picChg chg="mod">
          <ac:chgData name="Smith, Shana (Lower Plains)" userId="S::shana.smith@lls.org::5023d2bf-fdf8-4ff6-912c-6ec877215f00" providerId="AD" clId="Web-{179D9B2C-D240-84E7-3A4F-593294347014}" dt="2022-08-11T22:31:56.537" v="4" actId="1076"/>
          <ac:picMkLst>
            <pc:docMk/>
            <pc:sldMk cId="2021555427" sldId="256"/>
            <ac:picMk id="9" creationId="{9BC1E657-C549-423A-841C-06233B5BEB8D}"/>
          </ac:picMkLst>
        </pc:picChg>
        <pc:picChg chg="mod">
          <ac:chgData name="Smith, Shana (Lower Plains)" userId="S::shana.smith@lls.org::5023d2bf-fdf8-4ff6-912c-6ec877215f00" providerId="AD" clId="Web-{179D9B2C-D240-84E7-3A4F-593294347014}" dt="2022-08-11T22:32:54.648" v="11" actId="1076"/>
          <ac:picMkLst>
            <pc:docMk/>
            <pc:sldMk cId="2021555427" sldId="256"/>
            <ac:picMk id="13" creationId="{870AEC48-C7D4-4146-9F60-64AA051815DB}"/>
          </ac:picMkLst>
        </pc:picChg>
      </pc:sldChg>
    </pc:docChg>
  </pc:docChgLst>
  <pc:docChgLst>
    <pc:chgData name="Smith, Shana (Lower Plains)" userId="S::shana.smith@lls.org::5023d2bf-fdf8-4ff6-912c-6ec877215f00" providerId="AD" clId="Web-{94D80766-F85A-40B8-C378-69E3E08CDAED}"/>
    <pc:docChg chg="modSld">
      <pc:chgData name="Smith, Shana (Lower Plains)" userId="S::shana.smith@lls.org::5023d2bf-fdf8-4ff6-912c-6ec877215f00" providerId="AD" clId="Web-{94D80766-F85A-40B8-C378-69E3E08CDAED}" dt="2022-07-27T16:16:25.643" v="6" actId="14100"/>
      <pc:docMkLst>
        <pc:docMk/>
      </pc:docMkLst>
      <pc:sldChg chg="addSp modSp">
        <pc:chgData name="Smith, Shana (Lower Plains)" userId="S::shana.smith@lls.org::5023d2bf-fdf8-4ff6-912c-6ec877215f00" providerId="AD" clId="Web-{94D80766-F85A-40B8-C378-69E3E08CDAED}" dt="2022-07-27T16:16:25.643" v="6" actId="14100"/>
        <pc:sldMkLst>
          <pc:docMk/>
          <pc:sldMk cId="2021555427" sldId="256"/>
        </pc:sldMkLst>
        <pc:picChg chg="add mod">
          <ac:chgData name="Smith, Shana (Lower Plains)" userId="S::shana.smith@lls.org::5023d2bf-fdf8-4ff6-912c-6ec877215f00" providerId="AD" clId="Web-{94D80766-F85A-40B8-C378-69E3E08CDAED}" dt="2022-07-27T16:16:25.643" v="6" actId="14100"/>
          <ac:picMkLst>
            <pc:docMk/>
            <pc:sldMk cId="2021555427" sldId="256"/>
            <ac:picMk id="2" creationId="{CDBE55B6-B11F-6DB2-214A-6A6049DD3308}"/>
          </ac:picMkLst>
        </pc:picChg>
        <pc:picChg chg="mod">
          <ac:chgData name="Smith, Shana (Lower Plains)" userId="S::shana.smith@lls.org::5023d2bf-fdf8-4ff6-912c-6ec877215f00" providerId="AD" clId="Web-{94D80766-F85A-40B8-C378-69E3E08CDAED}" dt="2022-07-27T16:16:16.220" v="3" actId="1076"/>
          <ac:picMkLst>
            <pc:docMk/>
            <pc:sldMk cId="2021555427" sldId="256"/>
            <ac:picMk id="13" creationId="{870AEC48-C7D4-4146-9F60-64AA051815DB}"/>
          </ac:picMkLst>
        </pc:picChg>
      </pc:sldChg>
    </pc:docChg>
  </pc:docChgLst>
  <pc:docChgLst>
    <pc:chgData name="Smith, Shana (Lower Plains)" userId="S::shana.smith@lls.org::5023d2bf-fdf8-4ff6-912c-6ec877215f00" providerId="AD" clId="Web-{6DC7F62C-92D0-7786-8F8B-0A459C185079}"/>
    <pc:docChg chg="modSld">
      <pc:chgData name="Smith, Shana (Lower Plains)" userId="S::shana.smith@lls.org::5023d2bf-fdf8-4ff6-912c-6ec877215f00" providerId="AD" clId="Web-{6DC7F62C-92D0-7786-8F8B-0A459C185079}" dt="2022-07-28T16:02:35.749" v="43" actId="1076"/>
      <pc:docMkLst>
        <pc:docMk/>
      </pc:docMkLst>
      <pc:sldChg chg="addSp delSp modSp">
        <pc:chgData name="Smith, Shana (Lower Plains)" userId="S::shana.smith@lls.org::5023d2bf-fdf8-4ff6-912c-6ec877215f00" providerId="AD" clId="Web-{6DC7F62C-92D0-7786-8F8B-0A459C185079}" dt="2022-07-28T16:02:35.749" v="43" actId="1076"/>
        <pc:sldMkLst>
          <pc:docMk/>
          <pc:sldMk cId="2021555427" sldId="256"/>
        </pc:sldMkLst>
        <pc:picChg chg="mod">
          <ac:chgData name="Smith, Shana (Lower Plains)" userId="S::shana.smith@lls.org::5023d2bf-fdf8-4ff6-912c-6ec877215f00" providerId="AD" clId="Web-{6DC7F62C-92D0-7786-8F8B-0A459C185079}" dt="2022-07-28T16:02:35.749" v="43" actId="1076"/>
          <ac:picMkLst>
            <pc:docMk/>
            <pc:sldMk cId="2021555427" sldId="256"/>
            <ac:picMk id="2" creationId="{CDBE55B6-B11F-6DB2-214A-6A6049DD3308}"/>
          </ac:picMkLst>
        </pc:picChg>
        <pc:picChg chg="add del mod">
          <ac:chgData name="Smith, Shana (Lower Plains)" userId="S::shana.smith@lls.org::5023d2bf-fdf8-4ff6-912c-6ec877215f00" providerId="AD" clId="Web-{6DC7F62C-92D0-7786-8F8B-0A459C185079}" dt="2022-07-28T16:00:41.495" v="19"/>
          <ac:picMkLst>
            <pc:docMk/>
            <pc:sldMk cId="2021555427" sldId="256"/>
            <ac:picMk id="3" creationId="{0775C36F-0086-FCE6-2E32-4BD942EAFECC}"/>
          </ac:picMkLst>
        </pc:picChg>
        <pc:picChg chg="add mod">
          <ac:chgData name="Smith, Shana (Lower Plains)" userId="S::shana.smith@lls.org::5023d2bf-fdf8-4ff6-912c-6ec877215f00" providerId="AD" clId="Web-{6DC7F62C-92D0-7786-8F8B-0A459C185079}" dt="2022-07-28T16:02:21.358" v="37" actId="1076"/>
          <ac:picMkLst>
            <pc:docMk/>
            <pc:sldMk cId="2021555427" sldId="256"/>
            <ac:picMk id="4" creationId="{085ED6AE-A1EF-A3E4-6B17-EBE3A32F5E1A}"/>
          </ac:picMkLst>
        </pc:picChg>
        <pc:picChg chg="mod">
          <ac:chgData name="Smith, Shana (Lower Plains)" userId="S::shana.smith@lls.org::5023d2bf-fdf8-4ff6-912c-6ec877215f00" providerId="AD" clId="Web-{6DC7F62C-92D0-7786-8F8B-0A459C185079}" dt="2022-07-28T15:59:58.244" v="17" actId="1076"/>
          <ac:picMkLst>
            <pc:docMk/>
            <pc:sldMk cId="2021555427" sldId="256"/>
            <ac:picMk id="5" creationId="{44FCE05F-3925-40E0-89F2-A8F99E9852A6}"/>
          </ac:picMkLst>
        </pc:picChg>
        <pc:picChg chg="add mod">
          <ac:chgData name="Smith, Shana (Lower Plains)" userId="S::shana.smith@lls.org::5023d2bf-fdf8-4ff6-912c-6ec877215f00" providerId="AD" clId="Web-{6DC7F62C-92D0-7786-8F8B-0A459C185079}" dt="2022-07-28T16:02:13.639" v="33" actId="1076"/>
          <ac:picMkLst>
            <pc:docMk/>
            <pc:sldMk cId="2021555427" sldId="256"/>
            <ac:picMk id="6" creationId="{37976722-4EB0-EE78-A0AD-196CF42B84D6}"/>
          </ac:picMkLst>
        </pc:picChg>
        <pc:picChg chg="mod">
          <ac:chgData name="Smith, Shana (Lower Plains)" userId="S::shana.smith@lls.org::5023d2bf-fdf8-4ff6-912c-6ec877215f00" providerId="AD" clId="Web-{6DC7F62C-92D0-7786-8F8B-0A459C185079}" dt="2022-07-28T15:59:50.759" v="13" actId="1076"/>
          <ac:picMkLst>
            <pc:docMk/>
            <pc:sldMk cId="2021555427" sldId="256"/>
            <ac:picMk id="7" creationId="{8EE4ED48-263B-4196-A81E-4B1053B4EDE3}"/>
          </ac:picMkLst>
        </pc:picChg>
        <pc:picChg chg="add mod">
          <ac:chgData name="Smith, Shana (Lower Plains)" userId="S::shana.smith@lls.org::5023d2bf-fdf8-4ff6-912c-6ec877215f00" providerId="AD" clId="Web-{6DC7F62C-92D0-7786-8F8B-0A459C185079}" dt="2022-07-28T16:02:14.999" v="34" actId="1076"/>
          <ac:picMkLst>
            <pc:docMk/>
            <pc:sldMk cId="2021555427" sldId="256"/>
            <ac:picMk id="8" creationId="{A854E912-BF14-3F20-0CE8-E31F20BEE77B}"/>
          </ac:picMkLst>
        </pc:picChg>
        <pc:picChg chg="mod">
          <ac:chgData name="Smith, Shana (Lower Plains)" userId="S::shana.smith@lls.org::5023d2bf-fdf8-4ff6-912c-6ec877215f00" providerId="AD" clId="Web-{6DC7F62C-92D0-7786-8F8B-0A459C185079}" dt="2022-07-28T16:00:51.574" v="21" actId="1076"/>
          <ac:picMkLst>
            <pc:docMk/>
            <pc:sldMk cId="2021555427" sldId="256"/>
            <ac:picMk id="9" creationId="{9BC1E657-C549-423A-841C-06233B5BEB8D}"/>
          </ac:picMkLst>
        </pc:picChg>
        <pc:picChg chg="add mod">
          <ac:chgData name="Smith, Shana (Lower Plains)" userId="S::shana.smith@lls.org::5023d2bf-fdf8-4ff6-912c-6ec877215f00" providerId="AD" clId="Web-{6DC7F62C-92D0-7786-8F8B-0A459C185079}" dt="2022-07-28T16:02:16.233" v="35" actId="1076"/>
          <ac:picMkLst>
            <pc:docMk/>
            <pc:sldMk cId="2021555427" sldId="256"/>
            <ac:picMk id="10" creationId="{B3686AE6-C81F-444F-46DD-1BD3DFDEC7F0}"/>
          </ac:picMkLst>
        </pc:picChg>
        <pc:picChg chg="add mod">
          <ac:chgData name="Smith, Shana (Lower Plains)" userId="S::shana.smith@lls.org::5023d2bf-fdf8-4ff6-912c-6ec877215f00" providerId="AD" clId="Web-{6DC7F62C-92D0-7786-8F8B-0A459C185079}" dt="2022-07-28T16:02:17.374" v="36" actId="1076"/>
          <ac:picMkLst>
            <pc:docMk/>
            <pc:sldMk cId="2021555427" sldId="256"/>
            <ac:picMk id="11" creationId="{DA8F51A4-D01C-7E91-2880-4BEC13928681}"/>
          </ac:picMkLst>
        </pc:picChg>
        <pc:picChg chg="mod">
          <ac:chgData name="Smith, Shana (Lower Plains)" userId="S::shana.smith@lls.org::5023d2bf-fdf8-4ff6-912c-6ec877215f00" providerId="AD" clId="Web-{6DC7F62C-92D0-7786-8F8B-0A459C185079}" dt="2022-07-28T15:59:52.915" v="14" actId="1076"/>
          <ac:picMkLst>
            <pc:docMk/>
            <pc:sldMk cId="2021555427" sldId="256"/>
            <ac:picMk id="13" creationId="{870AEC48-C7D4-4146-9F60-64AA051815D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361A-D141-4EFA-B189-004DE560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189C25-B066-46BC-B94A-A6261DB75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7F134-4147-4077-A8C8-01BB9A4A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69835-810C-405F-A50C-A65DE6679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AF60-D454-4517-8096-B5FC31DE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0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0DF15-F57C-40A7-AF11-944A10F81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9AABA-B06B-4174-86FC-EE8EEE8E2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9DA88-66A7-4F6A-9F07-32A2EE33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42DEA-66B2-4303-AC91-395F011DB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A156C-C9CF-4558-B3AE-93FAEC9A2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8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ADC8DC-24D5-4560-87E4-9014B3C5C6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8F7715-BCE7-497F-91D2-C40EEAB4A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A1AD5-CC38-453E-8DCA-4F9C9F17C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E2DFE-0C4C-43F5-82D7-CC1122D4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353DE-CA55-4375-959E-0BED81532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2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2D9E2-DC8F-4C51-8739-6018683F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399E7-87F9-43E3-8899-8FD3EB855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98814-7698-4DF1-ABDB-46E446D1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2D14E-6FC5-4EA0-BE2B-97E2EA39E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6665E-6343-43FE-9FA5-65C892D2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1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ED723-2D9E-43F4-946F-D699828B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EDA08-5230-4E7C-BA68-BA088223B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2347A-93C4-4655-8F00-59C373008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3429D-B956-49CD-B9A3-B111C3DC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DBC6F-DBE4-4148-AFBD-6CC96A5F7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2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AC2A-2498-4F28-BC5C-13FF75561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7B736-11A1-4C50-9D2A-5FA04CD53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CB45C1-8D38-4F74-B30A-A2839614D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A0FD1-E703-4569-B6D7-C2DEE62A7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29305-6FE8-4CA7-B6CF-85758735E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4CFE9-D729-4B12-8DED-F58FBF96C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8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F3725-49DF-4304-8E73-BA0D64D55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9E53D-CC5F-43D8-9A25-F018229E8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33C6C-BDEC-40F4-A3EA-59747738E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C237CA-3A81-4350-A929-780BB4B4BA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474EF8-D8DB-406F-8C34-BBA4D8959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9A793E-DB09-4F56-89B4-E4C0A7C3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AEDFA-6B0D-4CE2-B7EA-1093540B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BE7801-184D-4D3A-806B-DD72884B9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8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7CBD4-0BB2-41A4-BD3E-9FFE1EF40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C66306-DE58-41D6-A813-C2FCB6427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377038-39ED-4EF2-8D17-4048076D4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4B2E15-020C-427C-B912-F51FE2CDD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6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BBE1D-E928-46F6-921C-277E1E86D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958069-CF53-4E18-9F71-24CF9531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FBE6C-B666-42CC-A013-2C52AF96F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6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181A7-816E-40D4-BC0A-517618DFC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0F1E3-E227-48CF-8F90-B072BE856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07DB07-B377-46FD-8C0F-29E52F55D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22D71-16E2-468B-86EA-2487D794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17542-D393-44BB-A113-37E489792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4BC99-73A9-4F6B-858B-8F7D3ADF3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8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D85A6-E458-4893-8D04-BB2D5984A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FC6EC8-E519-4A71-8C17-7C5B46379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F2CA84-B89E-451E-8C5F-537537A62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17095-B787-4AE2-A218-24BC84C7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6D68D-05CA-4469-A0C0-DAEFB1B9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5CE05-FBE7-41FD-A592-A32D6AD0E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4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F70F61-5100-470C-B8D7-BCF004325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171FF-A2AF-4403-8AA1-7BFC15E6A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D1CCD-7365-43F1-948D-4A28689A0C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FA5E5-287E-457F-A4B4-BB3B549B4590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0FA79-8757-45A2-B02B-71D96CFDC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5A877-2565-4211-8DF2-3A8B4D608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EAE05-353B-49ED-9C1A-8ADA4D84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8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E4ED48-263B-4196-A81E-4B1053B4ED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01" y="5539442"/>
            <a:ext cx="2694439" cy="759655"/>
          </a:xfrm>
          <a:prstGeom prst="rect">
            <a:avLst/>
          </a:prstGeom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9BC1E657-C549-423A-841C-06233B5BE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073" y="1181225"/>
            <a:ext cx="4366562" cy="931986"/>
          </a:xfrm>
          <a:prstGeom prst="rect">
            <a:avLst/>
          </a:prstGeom>
        </p:spPr>
      </p:pic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870AEC48-C7D4-4146-9F60-64AA051815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849" y="2964727"/>
            <a:ext cx="3895057" cy="1848699"/>
          </a:xfrm>
          <a:prstGeom prst="rect">
            <a:avLst/>
          </a:prstGeom>
        </p:spPr>
      </p:pic>
      <p:pic>
        <p:nvPicPr>
          <p:cNvPr id="2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DBE55B6-B11F-6DB2-214A-6A6049DD33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4174" y="2428613"/>
            <a:ext cx="2096220" cy="2503983"/>
          </a:xfrm>
          <a:prstGeom prst="rect">
            <a:avLst/>
          </a:prstGeom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37976722-4EB0-EE78-A0AD-196CF42B84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3892" y="5663512"/>
            <a:ext cx="2257425" cy="390525"/>
          </a:xfrm>
          <a:prstGeom prst="rect">
            <a:avLst/>
          </a:prstGeom>
        </p:spPr>
      </p:pic>
      <p:pic>
        <p:nvPicPr>
          <p:cNvPr id="8" name="Picture 9">
            <a:extLst>
              <a:ext uri="{FF2B5EF4-FFF2-40B4-BE49-F238E27FC236}">
                <a16:creationId xmlns:a16="http://schemas.microsoft.com/office/drawing/2014/main" id="{A854E912-BF14-3F20-0CE8-E31F20BEE7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9710" y="5611124"/>
            <a:ext cx="1971675" cy="495300"/>
          </a:xfrm>
          <a:prstGeom prst="rect">
            <a:avLst/>
          </a:prstGeom>
        </p:spPr>
      </p:pic>
      <p:pic>
        <p:nvPicPr>
          <p:cNvPr id="10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3686AE6-C81F-444F-46DD-1BD3DFDEC7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87429" y="5301561"/>
            <a:ext cx="1114425" cy="1114425"/>
          </a:xfrm>
          <a:prstGeom prst="rect">
            <a:avLst/>
          </a:prstGeom>
        </p:spPr>
      </p:pic>
      <p:pic>
        <p:nvPicPr>
          <p:cNvPr id="11" name="Picture 11" descr="Text&#10;&#10;Description automatically generated">
            <a:extLst>
              <a:ext uri="{FF2B5EF4-FFF2-40B4-BE49-F238E27FC236}">
                <a16:creationId xmlns:a16="http://schemas.microsoft.com/office/drawing/2014/main" id="{DA8F51A4-D01C-7E91-2880-4BEC1392868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26897" y="5425297"/>
            <a:ext cx="1257300" cy="838200"/>
          </a:xfrm>
          <a:prstGeom prst="rect">
            <a:avLst/>
          </a:prstGeom>
        </p:spPr>
      </p:pic>
      <p:pic>
        <p:nvPicPr>
          <p:cNvPr id="3" name="Picture 3" descr="Security1stTitle-logo-color-transparentback (2).png">
            <a:extLst>
              <a:ext uri="{FF2B5EF4-FFF2-40B4-BE49-F238E27FC236}">
                <a16:creationId xmlns:a16="http://schemas.microsoft.com/office/drawing/2014/main" id="{1CA84EF6-B4D2-9826-C35F-A76DEB5791E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6174" y="74763"/>
            <a:ext cx="4525992" cy="279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555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a9728d0-5770-468f-a3c6-450178342223">
      <Terms xmlns="http://schemas.microsoft.com/office/infopath/2007/PartnerControls"/>
    </lcf76f155ced4ddcb4097134ff3c332f>
    <TaxCatchAll xmlns="56ae2573-a293-45a8-8283-a5a802dd108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A1F4F8B22AD447BE9E208B3CAC68D1" ma:contentTypeVersion="15" ma:contentTypeDescription="Create a new document." ma:contentTypeScope="" ma:versionID="d1d27aa6e5a99ac707bd309a3a1d4717">
  <xsd:schema xmlns:xsd="http://www.w3.org/2001/XMLSchema" xmlns:xs="http://www.w3.org/2001/XMLSchema" xmlns:p="http://schemas.microsoft.com/office/2006/metadata/properties" xmlns:ns2="0a9728d0-5770-468f-a3c6-450178342223" xmlns:ns3="56ae2573-a293-45a8-8283-a5a802dd1082" targetNamespace="http://schemas.microsoft.com/office/2006/metadata/properties" ma:root="true" ma:fieldsID="43ade01b391b4602467375d249be1223" ns2:_="" ns3:_="">
    <xsd:import namespace="0a9728d0-5770-468f-a3c6-450178342223"/>
    <xsd:import namespace="56ae2573-a293-45a8-8283-a5a802dd10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9728d0-5770-468f-a3c6-4501783422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a6383bfb-7680-4555-b846-d032dc2154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ae2573-a293-45a8-8283-a5a802dd1082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0a3dd9ea-3881-481d-8ff2-030656dcc77d}" ma:internalName="TaxCatchAll" ma:showField="CatchAllData" ma:web="56ae2573-a293-45a8-8283-a5a802dd10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8672A1-ACDB-49C7-9FA6-BA4B2AFEFAE0}">
  <ds:schemaRefs>
    <ds:schemaRef ds:uri="http://schemas.microsoft.com/office/2006/metadata/properties"/>
    <ds:schemaRef ds:uri="http://schemas.microsoft.com/office/infopath/2007/PartnerControls"/>
    <ds:schemaRef ds:uri="0a9728d0-5770-468f-a3c6-450178342223"/>
    <ds:schemaRef ds:uri="56ae2573-a293-45a8-8283-a5a802dd1082"/>
  </ds:schemaRefs>
</ds:datastoreItem>
</file>

<file path=customXml/itemProps2.xml><?xml version="1.0" encoding="utf-8"?>
<ds:datastoreItem xmlns:ds="http://schemas.openxmlformats.org/officeDocument/2006/customXml" ds:itemID="{875A2FBC-771D-4130-BAEF-7C196FF3C3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9728d0-5770-468f-a3c6-450178342223"/>
    <ds:schemaRef ds:uri="56ae2573-a293-45a8-8283-a5a802dd10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46A258-B5C5-43E4-A426-CD18153006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Shana (Lower Plains)</dc:creator>
  <cp:lastModifiedBy>Smith, Shana (Lower Plains)</cp:lastModifiedBy>
  <cp:revision>36</cp:revision>
  <dcterms:created xsi:type="dcterms:W3CDTF">2022-05-20T13:51:00Z</dcterms:created>
  <dcterms:modified xsi:type="dcterms:W3CDTF">2022-08-11T22:33:01Z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0x01010044A1F4F8B22AD447BE9E208B3CAC68D1</vt:lpwstr>
  </property>
  <property fmtid="{D5CDD505-2E9C-101B-9397-08002B2CF9AE}" pid="3" name="Order">
    <vt:r8>2200</vt:r8>
  </property>
  <property fmtid="{D5CDD505-2E9C-101B-9397-08002B2CF9AE}" pid="4" name="MediaServiceImageTags">
    <vt:lpwstr/>
  </property>
</Properties>
</file>