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59" r:id="rId2"/>
    <p:sldId id="260" r:id="rId3"/>
  </p:sldIdLst>
  <p:sldSz cx="6986588" cy="3529013"/>
  <p:notesSz cx="6858000" cy="9144000"/>
  <p:defaultTextStyle>
    <a:defPPr>
      <a:defRPr lang="en-US"/>
    </a:defPPr>
    <a:lvl1pPr marL="0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0426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0852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01278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01704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02131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02557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02983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03409" algn="l" defTabSz="300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2">
          <p15:clr>
            <a:srgbClr val="A4A3A4"/>
          </p15:clr>
        </p15:guide>
        <p15:guide id="2" pos="22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125" y="86"/>
      </p:cViewPr>
      <p:guideLst>
        <p:guide orient="horz" pos="1112"/>
        <p:guide pos="220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2635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BCEF9D1-0491-4A5F-A9FD-49C5B2A16D50}"/>
    <pc:docChg chg="modSld">
      <pc:chgData name="" userId="" providerId="" clId="Web-{5BCEF9D1-0491-4A5F-A9FD-49C5B2A16D50}" dt="2019-07-10T21:21:50.982" v="3"/>
      <pc:docMkLst>
        <pc:docMk/>
      </pc:docMkLst>
      <pc:sldChg chg="delSp modSp">
        <pc:chgData name="" userId="" providerId="" clId="Web-{5BCEF9D1-0491-4A5F-A9FD-49C5B2A16D50}" dt="2019-07-10T21:21:50.982" v="3"/>
        <pc:sldMkLst>
          <pc:docMk/>
          <pc:sldMk cId="3506778877" sldId="260"/>
        </pc:sldMkLst>
        <pc:picChg chg="del mod">
          <ac:chgData name="" userId="" providerId="" clId="Web-{5BCEF9D1-0491-4A5F-A9FD-49C5B2A16D50}" dt="2019-07-10T21:21:50.982" v="3"/>
          <ac:picMkLst>
            <pc:docMk/>
            <pc:sldMk cId="3506778877" sldId="260"/>
            <ac:picMk id="2" creationId="{00000000-0000-0000-0000-000000000000}"/>
          </ac:picMkLst>
        </pc:picChg>
      </pc:sldChg>
    </pc:docChg>
  </pc:docChgLst>
  <pc:docChgLst>
    <pc:chgData clId="Web-{C8F89A3F-CCD4-4E0F-9767-ABA1F5A36881}"/>
    <pc:docChg chg="modSld">
      <pc:chgData name="" userId="" providerId="" clId="Web-{C8F89A3F-CCD4-4E0F-9767-ABA1F5A36881}" dt="2019-04-15T12:44:30.918" v="4"/>
      <pc:docMkLst>
        <pc:docMk/>
      </pc:docMkLst>
      <pc:sldChg chg="addSp modSp">
        <pc:chgData name="" userId="" providerId="" clId="Web-{C8F89A3F-CCD4-4E0F-9767-ABA1F5A36881}" dt="2019-04-15T12:44:30.918" v="4"/>
        <pc:sldMkLst>
          <pc:docMk/>
          <pc:sldMk cId="3506778877" sldId="260"/>
        </pc:sldMkLst>
        <pc:picChg chg="add mod">
          <ac:chgData name="" userId="" providerId="" clId="Web-{C8F89A3F-CCD4-4E0F-9767-ABA1F5A36881}" dt="2019-04-15T12:43:48.620" v="3" actId="1076"/>
          <ac:picMkLst>
            <pc:docMk/>
            <pc:sldMk cId="3506778877" sldId="260"/>
            <ac:picMk id="2" creationId="{DB7074F6-7306-4EFD-9AAF-588565DBDACF}"/>
          </ac:picMkLst>
        </pc:picChg>
        <pc:picChg chg="add mod">
          <ac:chgData name="" userId="" providerId="" clId="Web-{C8F89A3F-CCD4-4E0F-9767-ABA1F5A36881}" dt="2019-04-15T12:44:30.918" v="4"/>
          <ac:picMkLst>
            <pc:docMk/>
            <pc:sldMk cId="3506778877" sldId="260"/>
            <ac:picMk id="4" creationId="{C1FEDCA1-2EF1-4C26-991D-581652D27A55}"/>
          </ac:picMkLst>
        </pc:picChg>
      </pc:sldChg>
    </pc:docChg>
  </pc:docChgLst>
  <pc:docChgLst>
    <pc:chgData clId="Web-{19213E51-E9FC-4DB4-B559-97D02CF7EFCD}"/>
    <pc:docChg chg="modSld">
      <pc:chgData name="" userId="" providerId="" clId="Web-{19213E51-E9FC-4DB4-B559-97D02CF7EFCD}" dt="2019-04-15T12:45:43.420" v="3"/>
      <pc:docMkLst>
        <pc:docMk/>
      </pc:docMkLst>
      <pc:sldChg chg="addSp delSp">
        <pc:chgData name="" userId="" providerId="" clId="Web-{19213E51-E9FC-4DB4-B559-97D02CF7EFCD}" dt="2019-04-15T12:45:43.420" v="3"/>
        <pc:sldMkLst>
          <pc:docMk/>
          <pc:sldMk cId="3506778877" sldId="260"/>
        </pc:sldMkLst>
        <pc:picChg chg="add del">
          <ac:chgData name="" userId="" providerId="" clId="Web-{19213E51-E9FC-4DB4-B559-97D02CF7EFCD}" dt="2019-04-15T12:45:43.420" v="3"/>
          <ac:picMkLst>
            <pc:docMk/>
            <pc:sldMk cId="3506778877" sldId="260"/>
            <ac:picMk id="2" creationId="{DB7074F6-7306-4EFD-9AAF-588565DBDACF}"/>
          </ac:picMkLst>
        </pc:picChg>
        <pc:picChg chg="add del">
          <ac:chgData name="" userId="" providerId="" clId="Web-{19213E51-E9FC-4DB4-B559-97D02CF7EFCD}" dt="2019-04-15T12:45:42.498" v="2"/>
          <ac:picMkLst>
            <pc:docMk/>
            <pc:sldMk cId="3506778877" sldId="260"/>
            <ac:picMk id="4" creationId="{C1FEDCA1-2EF1-4C26-991D-581652D27A55}"/>
          </ac:picMkLst>
        </pc:picChg>
      </pc:sldChg>
    </pc:docChg>
  </pc:docChgLst>
  <pc:docChgLst>
    <pc:chgData clId="Web-{47934DAF-4DD5-43D0-B0F7-14CD5E8E77AC}"/>
    <pc:docChg chg="modSld">
      <pc:chgData name="" userId="" providerId="" clId="Web-{47934DAF-4DD5-43D0-B0F7-14CD5E8E77AC}" dt="2019-04-15T12:47:10.360" v="1"/>
      <pc:docMkLst>
        <pc:docMk/>
      </pc:docMkLst>
      <pc:sldChg chg="delSp">
        <pc:chgData name="" userId="" providerId="" clId="Web-{47934DAF-4DD5-43D0-B0F7-14CD5E8E77AC}" dt="2019-04-15T12:47:10.360" v="1"/>
        <pc:sldMkLst>
          <pc:docMk/>
          <pc:sldMk cId="3506778877" sldId="260"/>
        </pc:sldMkLst>
        <pc:picChg chg="del">
          <ac:chgData name="" userId="" providerId="" clId="Web-{47934DAF-4DD5-43D0-B0F7-14CD5E8E77AC}" dt="2019-04-15T12:47:08.813" v="0"/>
          <ac:picMkLst>
            <pc:docMk/>
            <pc:sldMk cId="3506778877" sldId="260"/>
            <ac:picMk id="2" creationId="{DB7074F6-7306-4EFD-9AAF-588565DBDACF}"/>
          </ac:picMkLst>
        </pc:picChg>
        <pc:picChg chg="del">
          <ac:chgData name="" userId="" providerId="" clId="Web-{47934DAF-4DD5-43D0-B0F7-14CD5E8E77AC}" dt="2019-04-15T12:47:10.360" v="1"/>
          <ac:picMkLst>
            <pc:docMk/>
            <pc:sldMk cId="3506778877" sldId="260"/>
            <ac:picMk id="4" creationId="{C1FEDCA1-2EF1-4C26-991D-581652D27A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B0822-7FDA-4B3A-ABB9-3E3833F104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07192-F504-4D0D-8F8E-DA05EE87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94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L 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 userDrawn="1"/>
        </p:nvSpPr>
        <p:spPr>
          <a:xfrm>
            <a:off x="0" y="49926"/>
            <a:ext cx="6986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F0D35"/>
                </a:solidFill>
                <a:latin typeface="Proxima Nova" panose="02000506030000020004" pitchFamily="50" charset="0"/>
                <a:cs typeface="Arial"/>
              </a:rPr>
              <a:t>LOCAL</a:t>
            </a:r>
            <a:r>
              <a:rPr lang="en-US" sz="1200" b="1" baseline="0" dirty="0">
                <a:solidFill>
                  <a:srgbClr val="0F0D35"/>
                </a:solidFill>
                <a:latin typeface="Proxima Nova" panose="02000506030000020004" pitchFamily="50" charset="0"/>
                <a:cs typeface="Arial"/>
              </a:rPr>
              <a:t> SPONSORS</a:t>
            </a:r>
            <a:endParaRPr lang="en-US" sz="1200" b="1" dirty="0">
              <a:solidFill>
                <a:srgbClr val="0F0D35"/>
              </a:solidFill>
              <a:latin typeface="Proxima Nova" panose="02000506030000020004" pitchFamily="50" charset="0"/>
              <a:cs typeface="Arial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-161372" y="2707950"/>
            <a:ext cx="6986588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baseline="0" dirty="0" smtClean="0"/>
              <a:t>Emerald </a:t>
            </a:r>
            <a:r>
              <a:rPr lang="en-US" baseline="0" dirty="0"/>
              <a:t>Court Reporting </a:t>
            </a:r>
            <a:r>
              <a:rPr lang="en-US" baseline="0" dirty="0" smtClean="0"/>
              <a:t>| </a:t>
            </a:r>
            <a:r>
              <a:rPr lang="en-US" baseline="0" dirty="0" smtClean="0"/>
              <a:t>Simmons </a:t>
            </a:r>
            <a:r>
              <a:rPr lang="en-US" baseline="0" dirty="0" smtClean="0"/>
              <a:t>Bank | Consumer Orbit | Cleveland University – Kansas City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6" y="597515"/>
            <a:ext cx="1848685" cy="459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08" y="1989943"/>
            <a:ext cx="1441484" cy="538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64" y="1455614"/>
            <a:ext cx="2071115" cy="336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38" y="461430"/>
            <a:ext cx="1298451" cy="731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92166" y="2061829"/>
            <a:ext cx="1047970" cy="448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" y="1110570"/>
            <a:ext cx="1735225" cy="974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61" y="547539"/>
            <a:ext cx="2392471" cy="627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9" y="2190468"/>
            <a:ext cx="1579025" cy="276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83" y="1374102"/>
            <a:ext cx="1488160" cy="4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5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13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300426" rtl="0" eaLnBrk="1" latinLnBrk="0" hangingPunct="1">
        <a:spcBef>
          <a:spcPct val="0"/>
        </a:spcBef>
        <a:buNone/>
        <a:defRPr sz="1100" b="1" kern="1200">
          <a:solidFill>
            <a:srgbClr val="0F0D35"/>
          </a:solidFill>
          <a:latin typeface="Arial"/>
          <a:ea typeface="+mj-ea"/>
          <a:cs typeface="Arial"/>
        </a:defRPr>
      </a:lvl1pPr>
    </p:titleStyle>
    <p:bodyStyle>
      <a:lvl1pPr marL="225320" indent="-225320" algn="l" defTabSz="30042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8192" indent="-187766" algn="l" defTabSz="30042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1065" indent="-150213" algn="l" defTabSz="30042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491" indent="-150213" algn="l" defTabSz="300426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1918" indent="-150213" algn="l" defTabSz="300426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52344" indent="-150213" algn="l" defTabSz="300426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2770" indent="-150213" algn="l" defTabSz="300426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3196" indent="-150213" algn="l" defTabSz="300426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3622" indent="-150213" algn="l" defTabSz="300426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0426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52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1278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1704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2131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2557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02983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03409" algn="l" defTabSz="300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xampl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66" y="-182245"/>
            <a:ext cx="137265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6" y="505935"/>
            <a:ext cx="1467363" cy="3879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09" y="538193"/>
            <a:ext cx="1467363" cy="387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37" y="538193"/>
            <a:ext cx="1467363" cy="387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66" y="510564"/>
            <a:ext cx="1467363" cy="3879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37" y="510564"/>
            <a:ext cx="1467363" cy="3879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38" y="1250793"/>
            <a:ext cx="1031934" cy="2728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52" y="1250793"/>
            <a:ext cx="1031934" cy="2728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72" y="1875908"/>
            <a:ext cx="1031934" cy="2728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86" y="1875908"/>
            <a:ext cx="1031934" cy="2728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8" y="1874281"/>
            <a:ext cx="1031934" cy="2728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52" y="2627022"/>
            <a:ext cx="1031934" cy="2728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38" y="2625395"/>
            <a:ext cx="1031934" cy="2728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84" y="1017714"/>
            <a:ext cx="1248268" cy="46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1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7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Proxima Nova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Herbert Rodas</dc:creator>
  <cp:lastModifiedBy>Wiese, Denise (Lower Plains)</cp:lastModifiedBy>
  <cp:revision>75</cp:revision>
  <dcterms:created xsi:type="dcterms:W3CDTF">2017-06-15T13:34:01Z</dcterms:created>
  <dcterms:modified xsi:type="dcterms:W3CDTF">2020-08-25T15:02:47Z</dcterms:modified>
</cp:coreProperties>
</file>