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</p:sldIdLst>
  <p:sldSz cx="6986588" cy="3529013"/>
  <p:notesSz cx="6858000" cy="9144000"/>
  <p:defaultTextStyle>
    <a:defPPr>
      <a:defRPr lang="en-US"/>
    </a:defPPr>
    <a:lvl1pPr marL="0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0426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0852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01278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01704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02131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02557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02983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03409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2">
          <p15:clr>
            <a:srgbClr val="A4A3A4"/>
          </p15:clr>
        </p15:guide>
        <p15:guide id="2" pos="2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210" d="100"/>
          <a:sy n="210" d="100"/>
        </p:scale>
        <p:origin x="186" y="300"/>
      </p:cViewPr>
      <p:guideLst>
        <p:guide orient="horz" pos="1112"/>
        <p:guide pos="22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D /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37" y="322038"/>
            <a:ext cx="2196959" cy="669925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456377" y="322038"/>
            <a:ext cx="2196959" cy="669925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740069" y="322038"/>
            <a:ext cx="2196959" cy="669925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807" y="12393"/>
            <a:ext cx="660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F0D35"/>
                </a:solidFill>
                <a:latin typeface="Proxima Nova" panose="02000506030000020004" pitchFamily="50" charset="0"/>
                <a:cs typeface="Arial"/>
              </a:rPr>
              <a:t>PRESENTED BY</a:t>
            </a:r>
            <a:endParaRPr lang="en-US" sz="1200" b="1" dirty="0">
              <a:solidFill>
                <a:srgbClr val="0F0D35"/>
              </a:solidFill>
              <a:latin typeface="Proxima Nova" panose="02000506030000020004" pitchFamily="50" charset="0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07" y="1183321"/>
            <a:ext cx="660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F0D35"/>
                </a:solidFill>
                <a:latin typeface="Proxima Nova" panose="02000506030000020004" pitchFamily="50" charset="0"/>
                <a:cs typeface="Arial"/>
              </a:rPr>
              <a:t>LOCAL</a:t>
            </a:r>
            <a:r>
              <a:rPr lang="en-US" sz="1200" b="1" baseline="0" dirty="0" smtClean="0">
                <a:solidFill>
                  <a:srgbClr val="0F0D35"/>
                </a:solidFill>
                <a:latin typeface="Proxima Nova" panose="02000506030000020004" pitchFamily="50" charset="0"/>
                <a:cs typeface="Arial"/>
              </a:rPr>
              <a:t> SPONSORS</a:t>
            </a:r>
            <a:endParaRPr lang="en-US" sz="1200" b="1" dirty="0">
              <a:solidFill>
                <a:srgbClr val="0F0D35"/>
              </a:solidFill>
              <a:latin typeface="Proxima Nova" panose="02000506030000020004" pitchFamily="50" charset="0"/>
              <a:cs typeface="Arial"/>
            </a:endParaRP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1777040" y="1485633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7637" y="1485633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5246327" y="1485633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3516924" y="1485633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1777040" y="2185708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47637" y="2185708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5246327" y="2185708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3516924" y="2185708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1777040" y="2889251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47637" y="2889251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5246327" y="2889251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3516924" y="2889251"/>
            <a:ext cx="1645920" cy="639762"/>
          </a:xfrm>
          <a:prstGeom prst="rect">
            <a:avLst/>
          </a:prstGeom>
        </p:spPr>
        <p:txBody>
          <a:bodyPr vert="horz"/>
          <a:lstStyle>
            <a:lvl1pPr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5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4807" y="6214"/>
            <a:ext cx="660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F0D35"/>
                </a:solidFill>
                <a:latin typeface="Proxima Nova" panose="02000506030000020004" pitchFamily="50" charset="0"/>
                <a:cs typeface="Arial"/>
              </a:rPr>
              <a:t>LOCAL</a:t>
            </a:r>
            <a:r>
              <a:rPr lang="en-US" sz="1200" b="1" baseline="0" dirty="0" smtClean="0">
                <a:solidFill>
                  <a:srgbClr val="0F0D35"/>
                </a:solidFill>
                <a:latin typeface="Proxima Nova" panose="02000506030000020004" pitchFamily="50" charset="0"/>
                <a:cs typeface="Arial"/>
              </a:rPr>
              <a:t> SPONSORS</a:t>
            </a:r>
            <a:endParaRPr lang="en-US" sz="1200" b="1" dirty="0">
              <a:solidFill>
                <a:srgbClr val="0F0D35"/>
              </a:solidFill>
              <a:latin typeface="Proxima Nova" panose="02000506030000020004" pitchFamily="50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22851" r="12853" b="23635"/>
          <a:stretch/>
        </p:blipFill>
        <p:spPr>
          <a:xfrm>
            <a:off x="1999883" y="572294"/>
            <a:ext cx="1036956" cy="449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2" y="1192639"/>
            <a:ext cx="591922" cy="680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2" y="1411354"/>
            <a:ext cx="1188714" cy="31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3" y="2446452"/>
            <a:ext cx="967040" cy="355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28618" r="11517" b="28454"/>
          <a:stretch/>
        </p:blipFill>
        <p:spPr>
          <a:xfrm>
            <a:off x="4404121" y="3149965"/>
            <a:ext cx="704305" cy="288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19" y="493302"/>
            <a:ext cx="642736" cy="64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45" y="2083537"/>
            <a:ext cx="924913" cy="247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46" y="2581564"/>
            <a:ext cx="981259" cy="288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19" y="2064069"/>
            <a:ext cx="869455" cy="286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9" y="1331629"/>
            <a:ext cx="1033078" cy="580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61" y="2931585"/>
            <a:ext cx="617897" cy="4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300426" rtl="0" eaLnBrk="1" latinLnBrk="0" hangingPunct="1">
        <a:spcBef>
          <a:spcPct val="0"/>
        </a:spcBef>
        <a:buNone/>
        <a:defRPr sz="1100" b="1" kern="1200">
          <a:solidFill>
            <a:srgbClr val="0F0D35"/>
          </a:solidFill>
          <a:latin typeface="Arial"/>
          <a:ea typeface="+mj-ea"/>
          <a:cs typeface="Arial"/>
        </a:defRPr>
      </a:lvl1pPr>
    </p:titleStyle>
    <p:bodyStyle>
      <a:lvl1pPr marL="225320" indent="-225320" algn="l" defTabSz="30042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8192" indent="-187766" algn="l" defTabSz="30042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1065" indent="-150213" algn="l" defTabSz="30042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491" indent="-150213" algn="l" defTabSz="300426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1918" indent="-150213" algn="l" defTabSz="300426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2344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2770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3196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3622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0426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52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1278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04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2131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2557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02983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3409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xampl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66" y="-182245"/>
            <a:ext cx="137265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6" y="505935"/>
            <a:ext cx="1467363" cy="387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09" y="538193"/>
            <a:ext cx="1467363" cy="387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37" y="538193"/>
            <a:ext cx="1467363" cy="387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66" y="510564"/>
            <a:ext cx="1467363" cy="387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37" y="510564"/>
            <a:ext cx="1467363" cy="387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38" y="1250793"/>
            <a:ext cx="1031934" cy="2728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2" y="1250793"/>
            <a:ext cx="1031934" cy="2728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2" y="1875908"/>
            <a:ext cx="1031934" cy="272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86" y="1875908"/>
            <a:ext cx="1031934" cy="2728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8" y="1874281"/>
            <a:ext cx="1031934" cy="2728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2" y="2627022"/>
            <a:ext cx="1031934" cy="2728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38" y="2625395"/>
            <a:ext cx="1031934" cy="2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7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Proxima Nova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 Rodas</dc:creator>
  <cp:lastModifiedBy>Cheak, Chandler (Texas Gulf)</cp:lastModifiedBy>
  <cp:revision>27</cp:revision>
  <dcterms:created xsi:type="dcterms:W3CDTF">2017-06-15T13:34:01Z</dcterms:created>
  <dcterms:modified xsi:type="dcterms:W3CDTF">2019-09-17T16:22:16Z</dcterms:modified>
</cp:coreProperties>
</file>